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Source Sans Pr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SourceSansPro-bold.fntdata"/><Relationship Id="rId10" Type="http://schemas.openxmlformats.org/officeDocument/2006/relationships/slide" Target="slides/slide5.xml"/><Relationship Id="rId21" Type="http://schemas.openxmlformats.org/officeDocument/2006/relationships/font" Target="fonts/SourceSansPro-regular.fntdata"/><Relationship Id="rId13" Type="http://schemas.openxmlformats.org/officeDocument/2006/relationships/slide" Target="slides/slide8.xml"/><Relationship Id="rId24" Type="http://schemas.openxmlformats.org/officeDocument/2006/relationships/font" Target="fonts/SourceSansPro-boldItalic.fntdata"/><Relationship Id="rId12" Type="http://schemas.openxmlformats.org/officeDocument/2006/relationships/slide" Target="slides/slide7.xml"/><Relationship Id="rId23" Type="http://schemas.openxmlformats.org/officeDocument/2006/relationships/font" Target="fonts/SourceSansPr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ac76c53f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ac76c53f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ac76c53f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ac76c53f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ac76c53f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ac76c53f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ac76c53f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ac76c53f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ac76c53f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ac76c53f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ac76c53f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ac76c53f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ac76c53f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ac76c53f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ac76c53f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ac76c53f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ac76c53f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ac76c53f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ac76c53fe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ac76c53f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Visualizador de Música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800"/>
              <a:t>Emilio Hernández López    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800"/>
              <a:t>Jorge De la Vega Carrasco 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800"/>
              <a:t>Naji M A Saadat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Animaciones 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</a:t>
            </a:r>
            <a:r>
              <a:rPr lang="es"/>
              <a:t>e animó todo el contenedor de las líneas y de forma específica tres líneas.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Las tres que en la imagen de arriba se ven en subidas.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contenedor completo al animarse, da la forma de la mitad de un circulo, osea, 180 grados.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Mientras que las dos líneas de los costados dan una vuelta de 360 grados, la línea de enmedio se anima con una animación de medio círculo pero a medias, dándole un toque más dinámico al visualizador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3">
            <a:alphaModFix/>
          </a:blip>
          <a:srcRect b="7716" l="833" r="0" t="9040"/>
          <a:stretch/>
        </p:blipFill>
        <p:spPr>
          <a:xfrm>
            <a:off x="774025" y="3568650"/>
            <a:ext cx="3667120" cy="13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4">
            <a:alphaModFix/>
          </a:blip>
          <a:srcRect b="7450" l="999" r="0" t="9306"/>
          <a:stretch/>
        </p:blipFill>
        <p:spPr>
          <a:xfrm>
            <a:off x="5737984" y="3377575"/>
            <a:ext cx="3094316" cy="16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R</a:t>
            </a:r>
            <a:r>
              <a:rPr lang="es" sz="2400"/>
              <a:t>ealizar un visualizador de música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Análisis de las frecuencias </a:t>
            </a:r>
            <a:r>
              <a:rPr lang="es" sz="2400"/>
              <a:t>musicales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Poca creatividad en los </a:t>
            </a:r>
            <a:r>
              <a:rPr lang="es" sz="2400"/>
              <a:t>visualizadores</a:t>
            </a:r>
            <a:r>
              <a:rPr lang="es" sz="2400"/>
              <a:t> por defecto </a:t>
            </a:r>
            <a:endParaRPr sz="240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938" y="2873425"/>
            <a:ext cx="2695575" cy="16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6042" y="2873425"/>
            <a:ext cx="3014134" cy="169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Requerimientos Funcionales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usuario puede seleccionar la canción desde su computadora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 figura que se utiliza como modelo 3D serán líneas que hacen la animación de estar en movimiento y cambian conforme las frecuencias van alternándose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Las frecuencias muestran  cambios en la figura y el espacio. Las figuras se mueven conforme avancen las frecuencias.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En los alrededores aparecen fuegos artificiales. La forma en la que se aparecen es utilizando un sistema de partículas. El sistema de partículas disparará las partículas; dada una frecuencia se disparan partículas.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sistema se ilumina con luces de distintos colores las cuales se alternan de acuerdo a la frecuencia.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Tres de las líneas que hay en el sistema se animarán para darle mayor elocuencia al sistema.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Requerimientos No Funcionales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Recibir frecuencia de las canciones.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usuario debe escribir en el código la referencia a una canción para poder analizarla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Las frecuencias obtenidas oscilan de 0 a 0.9: se dispara el sistema de partículas  en las frecuencias: 0.3, 0.4, 0.5, 0.6. Las luces van cambiando cada cinco décimas y con las mismas décimas las líneas se elevan o bajan 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Hay tres spotlights; las luces tienen seis distintos colores.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Una animación se dispara al inicio y durante la frecuencia 0.5 (punto medio): 3 lineas se mueven.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Instrucciones de uso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Navegar desde la terminal al directorio del proyecto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Escribir en la terminal: python3 -m http.server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Ir al buscador y escribir http://localhost:8000/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" sz="2400"/>
              <a:t>Dar clic en la carpeta code y finalmente clic en MusicProject.html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Nota: En dispositivos OSX el sistema no carga la música en Safari y Chrome, recomendamos usar Firefox.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Funcionamiento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Para cargar las canciones se usa la librería AudioLoader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Para analizar la frecuencia de audio se usó AudioAnalyzer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600"/>
              <a:t>La frecuencia es obtenida con la función getAverageFrecuency</a:t>
            </a:r>
            <a:r>
              <a:rPr lang="es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Los resultados se dividen entre 256 que corresponde a la frecuencia de tonos medios.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 la frecuencia obtenida se pueden manejar todos los atributos del </a:t>
            </a:r>
            <a:r>
              <a:rPr lang="es"/>
              <a:t>visualizador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0913" y="3224675"/>
            <a:ext cx="3402175" cy="175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Efecto: Colores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Cada 0.5 decimales de frecuencia hacen cambiar el color.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Los colores que hay son: amarillo, azul, rojo, naranja y verde.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No hay un patrón en especial, únicamente cuando la frecuencia es alta la intensidad es mayor.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 Por cada decimal que cambia de color, las tres intensidades cambian, en ocasiones es mayor o en otras menor pero siempre las tres intensidades son diferentes.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338" y="3146325"/>
            <a:ext cx="3743325" cy="19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Efecto: Fuegos Artificiales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 explosión de fuegos artificiales fue una implementación desarrollada utilizando un sistema de partículas.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Para darle una visualización buena a los ojos del usuario fue necesario que en un decimal exacto el sistema de partículas explotara.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Es por eso que en las frecuencias 0.30, 0.40, 0.50 y 0.60 las partículas se detonan.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3">
            <a:alphaModFix/>
          </a:blip>
          <a:srcRect b="21810" l="0" r="0" t="8774"/>
          <a:stretch/>
        </p:blipFill>
        <p:spPr>
          <a:xfrm>
            <a:off x="2371725" y="2969325"/>
            <a:ext cx="440055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Efecto: Líneas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En el desarrollo de las líneas fue necesario instalar la librería MeshLine.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Las líneas se definieron con un grosor ancho y con un poco de altura para que fueran visibles.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Así mismo, el color que se les asignó fue amarillo.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definieron ocho líneas, cinco enfrente y tres atrás.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Todos sus movimientos dependen de las frecuencias.</a:t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 rotWithShape="1">
          <a:blip r:embed="rId3">
            <a:alphaModFix/>
          </a:blip>
          <a:srcRect b="18616" l="0" r="0" t="9311"/>
          <a:stretch/>
        </p:blipFill>
        <p:spPr>
          <a:xfrm>
            <a:off x="2447925" y="3228975"/>
            <a:ext cx="4248150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